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f994b98a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f994b98a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f994b98a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f994b98a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f994b98a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f994b98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f994b98a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f994b98a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f994b98a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f994b98a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ed1c7212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ed1c7212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ed1c7212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ed1c7212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d1c7212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ed1c7212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ed1c7212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ed1c721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d1c7212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d1c7212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d1c7212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d1c7212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f994b9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f994b9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f994b9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f994b9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000350" y="1739400"/>
            <a:ext cx="7143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Міжнародна літня науково-профільна школа </a:t>
            </a:r>
            <a:endParaRPr sz="192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напрямом “Аналіз даних”</a:t>
            </a:r>
            <a:endParaRPr sz="192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2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Демонстрація отриманих результатів роботи та </a:t>
            </a:r>
            <a:endParaRPr sz="192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фінального проекту команди ФБ</a:t>
            </a:r>
            <a:endParaRPr sz="192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Накладання масок: Forest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125" y="1903250"/>
            <a:ext cx="300058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4649600" y="2758725"/>
            <a:ext cx="34290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Результат накладання масок Forest за 2016 та 2021 роки.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5" y="1903250"/>
            <a:ext cx="3000601" cy="29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703250" y="2857500"/>
            <a:ext cx="3756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Карта нових лісів, отримана з накладання.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Площа у квадратних метрах: 857954400 кв.м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25" y="1903250"/>
            <a:ext cx="3000600" cy="29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4649600" y="2749800"/>
            <a:ext cx="3756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Карта зниклих лісів, отримана з накладання. 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Площа у квадратних метрах: 1117461600 кв.м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727650" y="1241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Знімки та параметри: Cropland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75" y="1776225"/>
            <a:ext cx="2979658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908" y="1776225"/>
            <a:ext cx="297964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77600" y="4761075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рік, класифікація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5124450" y="4761075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рік, класифікація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175" y="1776225"/>
            <a:ext cx="29796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900" y="1776225"/>
            <a:ext cx="2979650" cy="3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734050" y="4761075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рік, маска Cropland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5006650" y="4761075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рік, маска Cropland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Накладання масок: Cropland</a:t>
            </a: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75" y="1853850"/>
            <a:ext cx="298484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4242550" y="2949200"/>
            <a:ext cx="4445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Результат накладання масок Cropland за 2016 та 2021 роки.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675" y="1853850"/>
            <a:ext cx="298485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4352600" y="3002825"/>
            <a:ext cx="44451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Карта нових полів, отримана з накладання.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Площа у квадратних метрах: 2152895100 кв. м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675" y="1853850"/>
            <a:ext cx="2984849" cy="29744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4352600" y="2949200"/>
            <a:ext cx="44451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Карта зниклих полів, отримана з накладання.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Площа у квадратних метрах: 1914584300 кв. м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Висновки та використання результатів</a:t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Результати, отримані в ході виконання проекту, можна використовувати: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 дослідницьких роботах різних спрямувань;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для відстеження змін характеру місцевості;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для планування робіт, пов’язаних з лісівництвом та сільським господарством.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6024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340"/>
              <a:t>Дякуємо за увагу!</a:t>
            </a:r>
            <a:endParaRPr sz="33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Склад команди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268825" y="2513875"/>
            <a:ext cx="1676100" cy="13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Кригін Дмитро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ФБ-03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Team Lead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990725" y="2513875"/>
            <a:ext cx="16761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Ковальчук Єгор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ФБ-04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712625" y="2513875"/>
            <a:ext cx="16761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Приходько Ігор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ФБ-01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494225" y="2513875"/>
            <a:ext cx="16761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Терпило Софія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ФБ-06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75825" y="2513875"/>
            <a:ext cx="16761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Андреєв Данило</a:t>
            </a:r>
            <a:endParaRPr b="1"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ФБ-06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1287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задачі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аналізу геопросторових даних з використанням методів машинного навчання передбачає декілька етапів: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Створення якісного датасету для машинного навчання за допомогою програми QGIS. Завантаження супутникового знімку з Google Earth Engine та створення полігонів для заданого набору класів місцевості.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Створення точок на основі полігонів та застосування методу машинного навчання Random Forest. Одержання класифікацій.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Порівняння знімків за різні роки за допомогою вбудованих інструментів QGIS. Аналіз результатів.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Підготовка датасету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29350" y="37763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Artificial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1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192 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" y="2006225"/>
            <a:ext cx="2564200" cy="16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039850" y="37763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Cropland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2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169 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6067138" y="37763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Forest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10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174 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725" y="2006250"/>
            <a:ext cx="2564195" cy="16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399" y="1975075"/>
            <a:ext cx="2651375" cy="16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129350" y="37763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Grassland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11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145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039850" y="37763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Bareland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12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95 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5950338" y="37763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Water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13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161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" y="2008700"/>
            <a:ext cx="2564200" cy="16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838" y="2008700"/>
            <a:ext cx="2540025" cy="16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450" y="2008700"/>
            <a:ext cx="2651375" cy="16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254050" y="3526975"/>
            <a:ext cx="26139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Wetland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Class: 14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Кількість полігонів: 101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3881025" y="2311600"/>
            <a:ext cx="448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latin typeface="Lato"/>
                <a:ea typeface="Lato"/>
                <a:cs typeface="Lato"/>
                <a:sym typeface="Lato"/>
              </a:rPr>
              <a:t>Загальна кількість полігонів: 1037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50" y="1481700"/>
            <a:ext cx="2613900" cy="194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588950" y="1248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Знімки та параметри: Artificial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26900" y="4743300"/>
            <a:ext cx="44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рік, scale: 10, dates: ‘2016-04-01’, ‘2016-09-01’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572000" y="4743300"/>
            <a:ext cx="432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рік, scale: 10, dates: ‘2021-04-01’, ‘2021-09-01’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50" y="1783600"/>
            <a:ext cx="2817108" cy="28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550" y="1783600"/>
            <a:ext cx="2817100" cy="28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50" y="1783600"/>
            <a:ext cx="2817100" cy="28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0550" y="1783600"/>
            <a:ext cx="2817100" cy="2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-107450" y="4669375"/>
            <a:ext cx="44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рік: класифікація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646550" y="4669375"/>
            <a:ext cx="44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рік: класифікація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545" y="1783600"/>
            <a:ext cx="2817099" cy="281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-107450" y="4669375"/>
            <a:ext cx="44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рік: маска artificial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646550" y="4669375"/>
            <a:ext cx="44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рік: маска artificial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0550" y="1783600"/>
            <a:ext cx="2817100" cy="280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Накладання масок: Artificial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00" y="1893350"/>
            <a:ext cx="2990040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3973050" y="2997200"/>
            <a:ext cx="44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Накладання масок за 2016 та 2021 роки.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00" y="1893350"/>
            <a:ext cx="29900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111325" y="3064925"/>
            <a:ext cx="4445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Карта новобудов, отримана з попереднього накладання.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Площа у квадратних метрах: 716345400 кв. 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00" y="1893350"/>
            <a:ext cx="2990051" cy="29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4150850" y="3077975"/>
            <a:ext cx="4598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Карта зниклих будівель, отримана з попереднього накладання. Площа у квадратних метрах: 831646500 кв.м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7650" y="122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Знімки та параметри: Forest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25" y="1726825"/>
            <a:ext cx="2979658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633" y="1726825"/>
            <a:ext cx="298484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733775" y="4875400"/>
            <a:ext cx="27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627275" y="4743300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рік, класифікація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391100" y="4743300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рік, класифікація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527" y="1724219"/>
            <a:ext cx="2979650" cy="2990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8225" y="1734600"/>
            <a:ext cx="2979649" cy="29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627275" y="4743300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2016 рік, маска 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391100" y="4743300"/>
            <a:ext cx="3153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2021 рік, маска 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